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46" r:id="rId10"/>
    <p:sldId id="313" r:id="rId11"/>
    <p:sldId id="345" r:id="rId12"/>
    <p:sldId id="341" r:id="rId13"/>
    <p:sldId id="348" r:id="rId14"/>
    <p:sldId id="349" r:id="rId15"/>
    <p:sldId id="328" r:id="rId16"/>
    <p:sldId id="326" r:id="rId17"/>
    <p:sldId id="356" r:id="rId18"/>
    <p:sldId id="350" r:id="rId19"/>
    <p:sldId id="322" r:id="rId20"/>
    <p:sldId id="323" r:id="rId21"/>
    <p:sldId id="324" r:id="rId22"/>
    <p:sldId id="329" r:id="rId23"/>
    <p:sldId id="330" r:id="rId24"/>
    <p:sldId id="358" r:id="rId25"/>
    <p:sldId id="339" r:id="rId26"/>
    <p:sldId id="340" r:id="rId27"/>
    <p:sldId id="331" r:id="rId28"/>
    <p:sldId id="334" r:id="rId29"/>
    <p:sldId id="338" r:id="rId30"/>
    <p:sldId id="343" r:id="rId31"/>
    <p:sldId id="344" r:id="rId32"/>
    <p:sldId id="351" r:id="rId33"/>
    <p:sldId id="354" r:id="rId34"/>
    <p:sldId id="357" r:id="rId35"/>
    <p:sldId id="355" r:id="rId36"/>
    <p:sldId id="360" r:id="rId37"/>
    <p:sldId id="359" r:id="rId38"/>
    <p:sldId id="352" r:id="rId39"/>
    <p:sldId id="353" r:id="rId40"/>
    <p:sldId id="336" r:id="rId41"/>
    <p:sldId id="337" r:id="rId42"/>
    <p:sldId id="317" r:id="rId43"/>
    <p:sldId id="318" r:id="rId44"/>
    <p:sldId id="311" r:id="rId45"/>
    <p:sldId id="309" r:id="rId46"/>
    <p:sldId id="310" r:id="rId47"/>
    <p:sldId id="308" r:id="rId48"/>
    <p:sldId id="307" r:id="rId49"/>
    <p:sldId id="299" r:id="rId50"/>
    <p:sldId id="306" r:id="rId51"/>
    <p:sldId id="300" r:id="rId52"/>
    <p:sldId id="305" r:id="rId53"/>
    <p:sldId id="301" r:id="rId54"/>
    <p:sldId id="285" r:id="rId55"/>
    <p:sldId id="287" r:id="rId56"/>
    <p:sldId id="294" r:id="rId57"/>
    <p:sldId id="289" r:id="rId58"/>
    <p:sldId id="293" r:id="rId59"/>
    <p:sldId id="295" r:id="rId60"/>
    <p:sldId id="298" r:id="rId61"/>
    <p:sldId id="292" r:id="rId62"/>
    <p:sldId id="291" r:id="rId63"/>
    <p:sldId id="314" r:id="rId64"/>
    <p:sldId id="304" r:id="rId65"/>
    <p:sldId id="283" r:id="rId66"/>
    <p:sldId id="284" r:id="rId67"/>
    <p:sldId id="288" r:id="rId68"/>
    <p:sldId id="276" r:id="rId69"/>
    <p:sldId id="279" r:id="rId70"/>
    <p:sldId id="278" r:id="rId71"/>
    <p:sldId id="280" r:id="rId72"/>
    <p:sldId id="282" r:id="rId73"/>
    <p:sldId id="268" r:id="rId74"/>
    <p:sldId id="267" r:id="rId75"/>
    <p:sldId id="266" r:id="rId76"/>
    <p:sldId id="265" r:id="rId77"/>
    <p:sldId id="258" r:id="rId78"/>
    <p:sldId id="263" r:id="rId79"/>
    <p:sldId id="264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13"/>
            <p14:sldId id="345"/>
            <p14:sldId id="341"/>
            <p14:sldId id="348"/>
            <p14:sldId id="349"/>
            <p14:sldId id="328"/>
            <p14:sldId id="326"/>
            <p14:sldId id="356"/>
            <p14:sldId id="350"/>
            <p14:sldId id="322"/>
            <p14:sldId id="323"/>
            <p14:sldId id="324"/>
            <p14:sldId id="329"/>
            <p14:sldId id="330"/>
            <p14:sldId id="358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55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1867" autoAdjust="0"/>
  </p:normalViewPr>
  <p:slideViewPr>
    <p:cSldViewPr snapToGrid="0">
      <p:cViewPr varScale="1">
        <p:scale>
          <a:sx n="104" d="100"/>
          <a:sy n="104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jpe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09.png"/><Relationship Id="rId7" Type="http://schemas.openxmlformats.org/officeDocument/2006/relationships/image" Target="../media/image12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125.png"/><Relationship Id="rId4" Type="http://schemas.openxmlformats.org/officeDocument/2006/relationships/image" Target="../media/image91.png"/><Relationship Id="rId9" Type="http://schemas.openxmlformats.org/officeDocument/2006/relationships/image" Target="../media/image50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jpeg"/><Relationship Id="rId5" Type="http://schemas.openxmlformats.org/officeDocument/2006/relationships/image" Target="../media/image132.jpeg"/><Relationship Id="rId4" Type="http://schemas.openxmlformats.org/officeDocument/2006/relationships/image" Target="../media/image13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7" Type="http://schemas.openxmlformats.org/officeDocument/2006/relationships/image" Target="../media/image13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7.jpeg"/><Relationship Id="rId5" Type="http://schemas.openxmlformats.org/officeDocument/2006/relationships/image" Target="../media/image136.jpeg"/><Relationship Id="rId4" Type="http://schemas.openxmlformats.org/officeDocument/2006/relationships/image" Target="../media/image13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231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152.png"/><Relationship Id="rId4" Type="http://schemas.openxmlformats.org/officeDocument/2006/relationships/image" Target="../media/image201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12" Type="http://schemas.openxmlformats.org/officeDocument/2006/relationships/image" Target="../media/image196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1.png"/><Relationship Id="rId11" Type="http://schemas.openxmlformats.org/officeDocument/2006/relationships/image" Target="../media/image160.png"/><Relationship Id="rId5" Type="http://schemas.openxmlformats.org/officeDocument/2006/relationships/image" Target="../media/image190.png"/><Relationship Id="rId10" Type="http://schemas.openxmlformats.org/officeDocument/2006/relationships/image" Target="../media/image195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4.png"/><Relationship Id="rId18" Type="http://schemas.openxmlformats.org/officeDocument/2006/relationships/image" Target="../media/image219.png"/><Relationship Id="rId26" Type="http://schemas.openxmlformats.org/officeDocument/2006/relationships/image" Target="../media/image188.png"/><Relationship Id="rId39" Type="http://schemas.openxmlformats.org/officeDocument/2006/relationships/image" Target="../media/image239.png"/><Relationship Id="rId21" Type="http://schemas.openxmlformats.org/officeDocument/2006/relationships/image" Target="../media/image222.png"/><Relationship Id="rId34" Type="http://schemas.openxmlformats.org/officeDocument/2006/relationships/image" Target="../media/image234.png"/><Relationship Id="rId42" Type="http://schemas.openxmlformats.org/officeDocument/2006/relationships/image" Target="../media/image242.png"/><Relationship Id="rId7" Type="http://schemas.openxmlformats.org/officeDocument/2006/relationships/image" Target="../media/image208.png"/><Relationship Id="rId2" Type="http://schemas.openxmlformats.org/officeDocument/2006/relationships/image" Target="../media/image203.png"/><Relationship Id="rId16" Type="http://schemas.openxmlformats.org/officeDocument/2006/relationships/image" Target="../media/image217.png"/><Relationship Id="rId29" Type="http://schemas.openxmlformats.org/officeDocument/2006/relationships/image" Target="../media/image2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24" Type="http://schemas.openxmlformats.org/officeDocument/2006/relationships/image" Target="../media/image225.png"/><Relationship Id="rId32" Type="http://schemas.openxmlformats.org/officeDocument/2006/relationships/image" Target="../media/image232.png"/><Relationship Id="rId37" Type="http://schemas.openxmlformats.org/officeDocument/2006/relationships/image" Target="../media/image237.png"/><Relationship Id="rId40" Type="http://schemas.openxmlformats.org/officeDocument/2006/relationships/image" Target="../media/image240.png"/><Relationship Id="rId45" Type="http://schemas.openxmlformats.org/officeDocument/2006/relationships/image" Target="../media/image245.png"/><Relationship Id="rId5" Type="http://schemas.openxmlformats.org/officeDocument/2006/relationships/image" Target="../media/image206.png"/><Relationship Id="rId15" Type="http://schemas.openxmlformats.org/officeDocument/2006/relationships/image" Target="../media/image216.png"/><Relationship Id="rId23" Type="http://schemas.openxmlformats.org/officeDocument/2006/relationships/image" Target="../media/image224.png"/><Relationship Id="rId28" Type="http://schemas.openxmlformats.org/officeDocument/2006/relationships/image" Target="../media/image228.png"/><Relationship Id="rId36" Type="http://schemas.openxmlformats.org/officeDocument/2006/relationships/image" Target="../media/image236.png"/><Relationship Id="rId10" Type="http://schemas.openxmlformats.org/officeDocument/2006/relationships/image" Target="../media/image211.png"/><Relationship Id="rId19" Type="http://schemas.openxmlformats.org/officeDocument/2006/relationships/image" Target="../media/image220.png"/><Relationship Id="rId31" Type="http://schemas.openxmlformats.org/officeDocument/2006/relationships/image" Target="../media/image231.png"/><Relationship Id="rId44" Type="http://schemas.openxmlformats.org/officeDocument/2006/relationships/image" Target="../media/image244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Relationship Id="rId14" Type="http://schemas.openxmlformats.org/officeDocument/2006/relationships/image" Target="../media/image215.png"/><Relationship Id="rId22" Type="http://schemas.openxmlformats.org/officeDocument/2006/relationships/image" Target="../media/image223.png"/><Relationship Id="rId27" Type="http://schemas.openxmlformats.org/officeDocument/2006/relationships/image" Target="../media/image227.png"/><Relationship Id="rId30" Type="http://schemas.openxmlformats.org/officeDocument/2006/relationships/image" Target="../media/image230.png"/><Relationship Id="rId35" Type="http://schemas.openxmlformats.org/officeDocument/2006/relationships/image" Target="../media/image235.png"/><Relationship Id="rId43" Type="http://schemas.openxmlformats.org/officeDocument/2006/relationships/image" Target="../media/image243.png"/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12" Type="http://schemas.openxmlformats.org/officeDocument/2006/relationships/image" Target="../media/image213.png"/><Relationship Id="rId17" Type="http://schemas.openxmlformats.org/officeDocument/2006/relationships/image" Target="../media/image218.png"/><Relationship Id="rId25" Type="http://schemas.openxmlformats.org/officeDocument/2006/relationships/image" Target="../media/image226.png"/><Relationship Id="rId33" Type="http://schemas.openxmlformats.org/officeDocument/2006/relationships/image" Target="../media/image233.png"/><Relationship Id="rId38" Type="http://schemas.openxmlformats.org/officeDocument/2006/relationships/image" Target="../media/image238.png"/><Relationship Id="rId46" Type="http://schemas.openxmlformats.org/officeDocument/2006/relationships/image" Target="../media/image246.png"/><Relationship Id="rId20" Type="http://schemas.openxmlformats.org/officeDocument/2006/relationships/image" Target="../media/image221.png"/><Relationship Id="rId41" Type="http://schemas.openxmlformats.org/officeDocument/2006/relationships/image" Target="../media/image24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13" Type="http://schemas.openxmlformats.org/officeDocument/2006/relationships/image" Target="../media/image258.png"/><Relationship Id="rId18" Type="http://schemas.openxmlformats.org/officeDocument/2006/relationships/image" Target="../media/image263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12" Type="http://schemas.openxmlformats.org/officeDocument/2006/relationships/image" Target="../media/image257.png"/><Relationship Id="rId17" Type="http://schemas.openxmlformats.org/officeDocument/2006/relationships/image" Target="../media/image262.png"/><Relationship Id="rId2" Type="http://schemas.openxmlformats.org/officeDocument/2006/relationships/image" Target="../media/image247.png"/><Relationship Id="rId16" Type="http://schemas.openxmlformats.org/officeDocument/2006/relationships/image" Target="../media/image2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1.png"/><Relationship Id="rId11" Type="http://schemas.openxmlformats.org/officeDocument/2006/relationships/image" Target="../media/image256.png"/><Relationship Id="rId5" Type="http://schemas.openxmlformats.org/officeDocument/2006/relationships/image" Target="../media/image250.png"/><Relationship Id="rId15" Type="http://schemas.openxmlformats.org/officeDocument/2006/relationships/image" Target="../media/image260.png"/><Relationship Id="rId10" Type="http://schemas.openxmlformats.org/officeDocument/2006/relationships/image" Target="../media/image255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Relationship Id="rId14" Type="http://schemas.openxmlformats.org/officeDocument/2006/relationships/image" Target="../media/image25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13" Type="http://schemas.openxmlformats.org/officeDocument/2006/relationships/image" Target="../media/image271.png"/><Relationship Id="rId18" Type="http://schemas.openxmlformats.org/officeDocument/2006/relationships/image" Target="../media/image276.png"/><Relationship Id="rId3" Type="http://schemas.openxmlformats.org/officeDocument/2006/relationships/image" Target="../media/image188.png"/><Relationship Id="rId21" Type="http://schemas.openxmlformats.org/officeDocument/2006/relationships/image" Target="../media/image279.png"/><Relationship Id="rId7" Type="http://schemas.openxmlformats.org/officeDocument/2006/relationships/image" Target="../media/image265.png"/><Relationship Id="rId12" Type="http://schemas.openxmlformats.org/officeDocument/2006/relationships/image" Target="../media/image270.png"/><Relationship Id="rId17" Type="http://schemas.openxmlformats.org/officeDocument/2006/relationships/image" Target="../media/image275.png"/><Relationship Id="rId2" Type="http://schemas.openxmlformats.org/officeDocument/2006/relationships/image" Target="../media/image226.png"/><Relationship Id="rId16" Type="http://schemas.openxmlformats.org/officeDocument/2006/relationships/image" Target="../media/image274.png"/><Relationship Id="rId20" Type="http://schemas.openxmlformats.org/officeDocument/2006/relationships/image" Target="../media/image2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4.png"/><Relationship Id="rId11" Type="http://schemas.openxmlformats.org/officeDocument/2006/relationships/image" Target="../media/image269.png"/><Relationship Id="rId5" Type="http://schemas.openxmlformats.org/officeDocument/2006/relationships/image" Target="../media/image228.png"/><Relationship Id="rId15" Type="http://schemas.openxmlformats.org/officeDocument/2006/relationships/image" Target="../media/image273.png"/><Relationship Id="rId10" Type="http://schemas.openxmlformats.org/officeDocument/2006/relationships/image" Target="../media/image268.png"/><Relationship Id="rId19" Type="http://schemas.openxmlformats.org/officeDocument/2006/relationships/image" Target="../media/image277.png"/><Relationship Id="rId4" Type="http://schemas.openxmlformats.org/officeDocument/2006/relationships/image" Target="../media/image227.png"/><Relationship Id="rId9" Type="http://schemas.openxmlformats.org/officeDocument/2006/relationships/image" Target="../media/image267.png"/><Relationship Id="rId14" Type="http://schemas.openxmlformats.org/officeDocument/2006/relationships/image" Target="../media/image27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13" Type="http://schemas.openxmlformats.org/officeDocument/2006/relationships/image" Target="../media/image289.png"/><Relationship Id="rId3" Type="http://schemas.openxmlformats.org/officeDocument/2006/relationships/image" Target="../media/image281.png"/><Relationship Id="rId7" Type="http://schemas.openxmlformats.org/officeDocument/2006/relationships/image" Target="../media/image285.png"/><Relationship Id="rId12" Type="http://schemas.openxmlformats.org/officeDocument/2006/relationships/image" Target="../media/image288.png"/><Relationship Id="rId17" Type="http://schemas.openxmlformats.org/officeDocument/2006/relationships/image" Target="../media/image293.png"/><Relationship Id="rId2" Type="http://schemas.openxmlformats.org/officeDocument/2006/relationships/image" Target="../media/image280.png"/><Relationship Id="rId16" Type="http://schemas.openxmlformats.org/officeDocument/2006/relationships/image" Target="../media/image2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4.png"/><Relationship Id="rId11" Type="http://schemas.openxmlformats.org/officeDocument/2006/relationships/image" Target="../media/image228.png"/><Relationship Id="rId5" Type="http://schemas.openxmlformats.org/officeDocument/2006/relationships/image" Target="../media/image283.png"/><Relationship Id="rId15" Type="http://schemas.openxmlformats.org/officeDocument/2006/relationships/image" Target="../media/image291.png"/><Relationship Id="rId10" Type="http://schemas.openxmlformats.org/officeDocument/2006/relationships/image" Target="../media/image227.png"/><Relationship Id="rId4" Type="http://schemas.openxmlformats.org/officeDocument/2006/relationships/image" Target="../media/image282.png"/><Relationship Id="rId9" Type="http://schemas.openxmlformats.org/officeDocument/2006/relationships/image" Target="../media/image287.png"/><Relationship Id="rId14" Type="http://schemas.openxmlformats.org/officeDocument/2006/relationships/image" Target="../media/image29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295.png"/><Relationship Id="rId7" Type="http://schemas.openxmlformats.org/officeDocument/2006/relationships/image" Target="../media/image298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8.png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0.png"/><Relationship Id="rId18" Type="http://schemas.openxmlformats.org/officeDocument/2006/relationships/image" Target="../media/image315.png"/><Relationship Id="rId26" Type="http://schemas.openxmlformats.org/officeDocument/2006/relationships/image" Target="../media/image323.png"/><Relationship Id="rId39" Type="http://schemas.openxmlformats.org/officeDocument/2006/relationships/image" Target="../media/image290.png"/><Relationship Id="rId21" Type="http://schemas.openxmlformats.org/officeDocument/2006/relationships/image" Target="../media/image318.png"/><Relationship Id="rId34" Type="http://schemas.openxmlformats.org/officeDocument/2006/relationships/image" Target="../media/image331.png"/><Relationship Id="rId42" Type="http://schemas.openxmlformats.org/officeDocument/2006/relationships/image" Target="../media/image338.png"/><Relationship Id="rId7" Type="http://schemas.openxmlformats.org/officeDocument/2006/relationships/image" Target="../media/image304.png"/><Relationship Id="rId2" Type="http://schemas.openxmlformats.org/officeDocument/2006/relationships/image" Target="../media/image299.png"/><Relationship Id="rId16" Type="http://schemas.openxmlformats.org/officeDocument/2006/relationships/image" Target="../media/image313.png"/><Relationship Id="rId20" Type="http://schemas.openxmlformats.org/officeDocument/2006/relationships/image" Target="../media/image317.png"/><Relationship Id="rId29" Type="http://schemas.openxmlformats.org/officeDocument/2006/relationships/image" Target="../media/image326.png"/><Relationship Id="rId41" Type="http://schemas.openxmlformats.org/officeDocument/2006/relationships/image" Target="../media/image3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3.png"/><Relationship Id="rId11" Type="http://schemas.openxmlformats.org/officeDocument/2006/relationships/image" Target="../media/image308.png"/><Relationship Id="rId24" Type="http://schemas.openxmlformats.org/officeDocument/2006/relationships/image" Target="../media/image321.png"/><Relationship Id="rId32" Type="http://schemas.openxmlformats.org/officeDocument/2006/relationships/image" Target="../media/image329.png"/><Relationship Id="rId37" Type="http://schemas.openxmlformats.org/officeDocument/2006/relationships/image" Target="../media/image334.png"/><Relationship Id="rId40" Type="http://schemas.openxmlformats.org/officeDocument/2006/relationships/image" Target="../media/image336.png"/><Relationship Id="rId5" Type="http://schemas.openxmlformats.org/officeDocument/2006/relationships/image" Target="../media/image302.png"/><Relationship Id="rId15" Type="http://schemas.openxmlformats.org/officeDocument/2006/relationships/image" Target="../media/image312.png"/><Relationship Id="rId23" Type="http://schemas.openxmlformats.org/officeDocument/2006/relationships/image" Target="../media/image320.png"/><Relationship Id="rId28" Type="http://schemas.openxmlformats.org/officeDocument/2006/relationships/image" Target="../media/image325.png"/><Relationship Id="rId36" Type="http://schemas.openxmlformats.org/officeDocument/2006/relationships/image" Target="../media/image333.png"/><Relationship Id="rId10" Type="http://schemas.openxmlformats.org/officeDocument/2006/relationships/image" Target="../media/image307.png"/><Relationship Id="rId19" Type="http://schemas.openxmlformats.org/officeDocument/2006/relationships/image" Target="../media/image316.png"/><Relationship Id="rId31" Type="http://schemas.openxmlformats.org/officeDocument/2006/relationships/image" Target="../media/image328.png"/><Relationship Id="rId4" Type="http://schemas.openxmlformats.org/officeDocument/2006/relationships/image" Target="../media/image301.png"/><Relationship Id="rId9" Type="http://schemas.openxmlformats.org/officeDocument/2006/relationships/image" Target="../media/image306.png"/><Relationship Id="rId14" Type="http://schemas.openxmlformats.org/officeDocument/2006/relationships/image" Target="../media/image311.png"/><Relationship Id="rId22" Type="http://schemas.openxmlformats.org/officeDocument/2006/relationships/image" Target="../media/image319.png"/><Relationship Id="rId27" Type="http://schemas.openxmlformats.org/officeDocument/2006/relationships/image" Target="../media/image324.png"/><Relationship Id="rId30" Type="http://schemas.openxmlformats.org/officeDocument/2006/relationships/image" Target="../media/image327.png"/><Relationship Id="rId35" Type="http://schemas.openxmlformats.org/officeDocument/2006/relationships/image" Target="../media/image332.png"/><Relationship Id="rId8" Type="http://schemas.openxmlformats.org/officeDocument/2006/relationships/image" Target="../media/image305.png"/><Relationship Id="rId3" Type="http://schemas.openxmlformats.org/officeDocument/2006/relationships/image" Target="../media/image300.png"/><Relationship Id="rId12" Type="http://schemas.openxmlformats.org/officeDocument/2006/relationships/image" Target="../media/image309.png"/><Relationship Id="rId17" Type="http://schemas.openxmlformats.org/officeDocument/2006/relationships/image" Target="../media/image314.png"/><Relationship Id="rId25" Type="http://schemas.openxmlformats.org/officeDocument/2006/relationships/image" Target="../media/image322.png"/><Relationship Id="rId33" Type="http://schemas.openxmlformats.org/officeDocument/2006/relationships/image" Target="../media/image330.png"/><Relationship Id="rId38" Type="http://schemas.openxmlformats.org/officeDocument/2006/relationships/image" Target="../media/image33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3.png"/><Relationship Id="rId5" Type="http://schemas.openxmlformats.org/officeDocument/2006/relationships/image" Target="../media/image291.png"/><Relationship Id="rId4" Type="http://schemas.openxmlformats.org/officeDocument/2006/relationships/image" Target="../media/image292.png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2.png"/><Relationship Id="rId18" Type="http://schemas.openxmlformats.org/officeDocument/2006/relationships/image" Target="../media/image356.png"/><Relationship Id="rId26" Type="http://schemas.openxmlformats.org/officeDocument/2006/relationships/image" Target="../media/image292.png"/><Relationship Id="rId39" Type="http://schemas.openxmlformats.org/officeDocument/2006/relationships/image" Target="../media/image375.png"/><Relationship Id="rId21" Type="http://schemas.openxmlformats.org/officeDocument/2006/relationships/image" Target="../media/image359.png"/><Relationship Id="rId34" Type="http://schemas.openxmlformats.org/officeDocument/2006/relationships/image" Target="../media/image371.png"/><Relationship Id="rId7" Type="http://schemas.openxmlformats.org/officeDocument/2006/relationships/image" Target="../media/image346.png"/><Relationship Id="rId2" Type="http://schemas.openxmlformats.org/officeDocument/2006/relationships/image" Target="../media/image341.png"/><Relationship Id="rId16" Type="http://schemas.openxmlformats.org/officeDocument/2006/relationships/image" Target="../media/image354.png"/><Relationship Id="rId20" Type="http://schemas.openxmlformats.org/officeDocument/2006/relationships/image" Target="../media/image358.png"/><Relationship Id="rId29" Type="http://schemas.openxmlformats.org/officeDocument/2006/relationships/image" Target="../media/image366.png"/><Relationship Id="rId41" Type="http://schemas.openxmlformats.org/officeDocument/2006/relationships/image" Target="../media/image3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5.png"/><Relationship Id="rId11" Type="http://schemas.openxmlformats.org/officeDocument/2006/relationships/image" Target="../media/image350.png"/><Relationship Id="rId24" Type="http://schemas.openxmlformats.org/officeDocument/2006/relationships/image" Target="../media/image362.png"/><Relationship Id="rId32" Type="http://schemas.openxmlformats.org/officeDocument/2006/relationships/image" Target="../media/image369.png"/><Relationship Id="rId37" Type="http://schemas.openxmlformats.org/officeDocument/2006/relationships/image" Target="../media/image293.png"/><Relationship Id="rId40" Type="http://schemas.openxmlformats.org/officeDocument/2006/relationships/image" Target="../media/image376.png"/><Relationship Id="rId5" Type="http://schemas.openxmlformats.org/officeDocument/2006/relationships/image" Target="../media/image344.png"/><Relationship Id="rId15" Type="http://schemas.openxmlformats.org/officeDocument/2006/relationships/image" Target="../media/image291.png"/><Relationship Id="rId23" Type="http://schemas.openxmlformats.org/officeDocument/2006/relationships/image" Target="../media/image361.png"/><Relationship Id="rId28" Type="http://schemas.openxmlformats.org/officeDocument/2006/relationships/image" Target="../media/image365.png"/><Relationship Id="rId36" Type="http://schemas.openxmlformats.org/officeDocument/2006/relationships/image" Target="../media/image373.png"/><Relationship Id="rId10" Type="http://schemas.openxmlformats.org/officeDocument/2006/relationships/image" Target="../media/image349.png"/><Relationship Id="rId19" Type="http://schemas.openxmlformats.org/officeDocument/2006/relationships/image" Target="../media/image357.png"/><Relationship Id="rId31" Type="http://schemas.openxmlformats.org/officeDocument/2006/relationships/image" Target="../media/image368.png"/><Relationship Id="rId4" Type="http://schemas.openxmlformats.org/officeDocument/2006/relationships/image" Target="../media/image343.png"/><Relationship Id="rId9" Type="http://schemas.openxmlformats.org/officeDocument/2006/relationships/image" Target="../media/image348.png"/><Relationship Id="rId14" Type="http://schemas.openxmlformats.org/officeDocument/2006/relationships/image" Target="../media/image353.png"/><Relationship Id="rId22" Type="http://schemas.openxmlformats.org/officeDocument/2006/relationships/image" Target="../media/image360.png"/><Relationship Id="rId27" Type="http://schemas.openxmlformats.org/officeDocument/2006/relationships/image" Target="../media/image364.png"/><Relationship Id="rId30" Type="http://schemas.openxmlformats.org/officeDocument/2006/relationships/image" Target="../media/image367.png"/><Relationship Id="rId35" Type="http://schemas.openxmlformats.org/officeDocument/2006/relationships/image" Target="../media/image372.png"/><Relationship Id="rId8" Type="http://schemas.openxmlformats.org/officeDocument/2006/relationships/image" Target="../media/image347.png"/><Relationship Id="rId3" Type="http://schemas.openxmlformats.org/officeDocument/2006/relationships/image" Target="../media/image342.png"/><Relationship Id="rId12" Type="http://schemas.openxmlformats.org/officeDocument/2006/relationships/image" Target="../media/image351.png"/><Relationship Id="rId17" Type="http://schemas.openxmlformats.org/officeDocument/2006/relationships/image" Target="../media/image355.png"/><Relationship Id="rId25" Type="http://schemas.openxmlformats.org/officeDocument/2006/relationships/image" Target="../media/image363.png"/><Relationship Id="rId33" Type="http://schemas.openxmlformats.org/officeDocument/2006/relationships/image" Target="../media/image370.png"/><Relationship Id="rId38" Type="http://schemas.openxmlformats.org/officeDocument/2006/relationships/image" Target="../media/image37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png"/><Relationship Id="rId3" Type="http://schemas.openxmlformats.org/officeDocument/2006/relationships/image" Target="../media/image379.png"/><Relationship Id="rId7" Type="http://schemas.openxmlformats.org/officeDocument/2006/relationships/image" Target="../media/image382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1.png"/><Relationship Id="rId5" Type="http://schemas.openxmlformats.org/officeDocument/2006/relationships/image" Target="../media/image286.png"/><Relationship Id="rId4" Type="http://schemas.openxmlformats.org/officeDocument/2006/relationships/image" Target="../media/image380.png"/><Relationship Id="rId9" Type="http://schemas.openxmlformats.org/officeDocument/2006/relationships/image" Target="../media/image28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7.png"/><Relationship Id="rId4" Type="http://schemas.openxmlformats.org/officeDocument/2006/relationships/image" Target="../media/image38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3" Type="http://schemas.openxmlformats.org/officeDocument/2006/relationships/image" Target="../media/image389.png"/><Relationship Id="rId7" Type="http://schemas.openxmlformats.org/officeDocument/2006/relationships/image" Target="../media/image285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2.png"/><Relationship Id="rId5" Type="http://schemas.openxmlformats.org/officeDocument/2006/relationships/image" Target="../media/image391.png"/><Relationship Id="rId4" Type="http://schemas.openxmlformats.org/officeDocument/2006/relationships/image" Target="../media/image390.png"/><Relationship Id="rId9" Type="http://schemas.openxmlformats.org/officeDocument/2006/relationships/image" Target="../media/image39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3" Type="http://schemas.openxmlformats.org/officeDocument/2006/relationships/image" Target="../media/image396.png"/><Relationship Id="rId7" Type="http://schemas.openxmlformats.org/officeDocument/2006/relationships/image" Target="../media/image400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9.png"/><Relationship Id="rId11" Type="http://schemas.openxmlformats.org/officeDocument/2006/relationships/image" Target="../media/image404.png"/><Relationship Id="rId5" Type="http://schemas.openxmlformats.org/officeDocument/2006/relationships/image" Target="../media/image398.png"/><Relationship Id="rId10" Type="http://schemas.openxmlformats.org/officeDocument/2006/relationships/image" Target="../media/image403.png"/><Relationship Id="rId4" Type="http://schemas.openxmlformats.org/officeDocument/2006/relationships/image" Target="../media/image397.png"/><Relationship Id="rId9" Type="http://schemas.openxmlformats.org/officeDocument/2006/relationships/image" Target="../media/image40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194.png"/><Relationship Id="rId7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9.png"/><Relationship Id="rId5" Type="http://schemas.openxmlformats.org/officeDocument/2006/relationships/image" Target="../media/image262.png"/><Relationship Id="rId4" Type="http://schemas.openxmlformats.org/officeDocument/2006/relationships/image" Target="../media/image20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1.png"/><Relationship Id="rId5" Type="http://schemas.openxmlformats.org/officeDocument/2006/relationships/image" Target="../media/image410.png"/><Relationship Id="rId4" Type="http://schemas.openxmlformats.org/officeDocument/2006/relationships/image" Target="../media/image409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7.png"/><Relationship Id="rId4" Type="http://schemas.openxmlformats.org/officeDocument/2006/relationships/image" Target="../media/image4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3" Type="http://schemas.openxmlformats.org/officeDocument/2006/relationships/image" Target="../media/image418.png"/><Relationship Id="rId7" Type="http://schemas.openxmlformats.org/officeDocument/2006/relationships/image" Target="../media/image422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1.png"/><Relationship Id="rId5" Type="http://schemas.openxmlformats.org/officeDocument/2006/relationships/image" Target="../media/image420.png"/><Relationship Id="rId4" Type="http://schemas.openxmlformats.org/officeDocument/2006/relationships/image" Target="../media/image419.png"/><Relationship Id="rId9" Type="http://schemas.openxmlformats.org/officeDocument/2006/relationships/image" Target="../media/image50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.png"/><Relationship Id="rId3" Type="http://schemas.openxmlformats.org/officeDocument/2006/relationships/image" Target="../media/image427.png"/><Relationship Id="rId7" Type="http://schemas.openxmlformats.org/officeDocument/2006/relationships/image" Target="../media/image430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429.png"/><Relationship Id="rId10" Type="http://schemas.openxmlformats.org/officeDocument/2006/relationships/image" Target="../media/image433.png"/><Relationship Id="rId4" Type="http://schemas.openxmlformats.org/officeDocument/2006/relationships/image" Target="../media/image428.png"/><Relationship Id="rId9" Type="http://schemas.openxmlformats.org/officeDocument/2006/relationships/image" Target="../media/image43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8.png"/><Relationship Id="rId5" Type="http://schemas.openxmlformats.org/officeDocument/2006/relationships/image" Target="../media/image437.png"/><Relationship Id="rId4" Type="http://schemas.openxmlformats.org/officeDocument/2006/relationships/image" Target="../media/image436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7" Type="http://schemas.openxmlformats.org/officeDocument/2006/relationships/image" Target="../media/image446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5.png"/><Relationship Id="rId5" Type="http://schemas.openxmlformats.org/officeDocument/2006/relationships/image" Target="../media/image444.png"/><Relationship Id="rId4" Type="http://schemas.openxmlformats.org/officeDocument/2006/relationships/image" Target="../media/image4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813740" y="1592322"/>
            <a:ext cx="1722763" cy="2158415"/>
            <a:chOff x="9548684" y="711993"/>
            <a:chExt cx="2459676" cy="308167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48684" y="988630"/>
              <a:ext cx="2459676" cy="280504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7D1B51-FD26-8469-3A47-D158F3BBA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820" y="1973350"/>
            <a:ext cx="2032404" cy="17773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-2.93703</a:t>
            </a:r>
          </a:p>
        </p:txBody>
      </p:sp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a10s0075 - JOSH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034" y="3158835"/>
            <a:ext cx="5312987" cy="26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7795863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2775899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-4.42429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305" y="3364950"/>
            <a:ext cx="2624051" cy="26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E54C5E-A7C5-9649-3FE7-FD941B260AB8}"/>
              </a:ext>
            </a:extLst>
          </p:cNvPr>
          <p:cNvSpPr/>
          <p:nvPr/>
        </p:nvSpPr>
        <p:spPr>
          <a:xfrm>
            <a:off x="286329" y="3251633"/>
            <a:ext cx="1736436" cy="1256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 again, </a:t>
            </a:r>
            <a:r>
              <a:rPr lang="en-US" dirty="0" err="1"/>
              <a:t>init_opt</a:t>
            </a:r>
            <a:r>
              <a:rPr lang="en-US" dirty="0"/>
              <a:t> = -99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475AD0-A74C-3F46-16AC-7B4EC93C3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43" y="2922491"/>
            <a:ext cx="2686869" cy="24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33094AB-B515-6E23-E1B2-717177091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520" y="3101976"/>
            <a:ext cx="3158497" cy="227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43FC3FC-D55E-3623-591C-2E1F7581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038" y="2862035"/>
            <a:ext cx="2571750" cy="257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ADFBB3-7173-56B8-188E-0A303A5DA0D6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-2.88591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686584-E11A-06E8-E163-814171AC1722}"/>
              </a:ext>
            </a:extLst>
          </p:cNvPr>
          <p:cNvSpPr txBox="1"/>
          <p:nvPr/>
        </p:nvSpPr>
        <p:spPr>
          <a:xfrm>
            <a:off x="6607348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FB85AC-0AC6-F593-074B-048D22843641}"/>
              </a:ext>
            </a:extLst>
          </p:cNvPr>
          <p:cNvSpPr txBox="1"/>
          <p:nvPr/>
        </p:nvSpPr>
        <p:spPr>
          <a:xfrm>
            <a:off x="9817345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-2.88653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D6605E-5310-B2F4-EAF2-90E07D71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122" y="2675947"/>
            <a:ext cx="2577876" cy="280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4" y="2768279"/>
            <a:ext cx="2577875" cy="263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97273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77900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7A1EAD-8A53-B5F9-AE51-A74F3A5D9633}"/>
              </a:ext>
            </a:extLst>
          </p:cNvPr>
          <p:cNvSpPr txBox="1"/>
          <p:nvPr/>
        </p:nvSpPr>
        <p:spPr>
          <a:xfrm>
            <a:off x="8368750" y="2265020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-5.78574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556" y="1999993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9BD38BE-B108-51B5-9A53-41DF62CED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28" y="2152393"/>
            <a:ext cx="3084927" cy="308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5338520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9282247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-8.43956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78" y="2679827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32197F-CA2D-2486-A71D-620B5100E280}"/>
              </a:ext>
            </a:extLst>
          </p:cNvPr>
          <p:cNvSpPr txBox="1"/>
          <p:nvPr/>
        </p:nvSpPr>
        <p:spPr>
          <a:xfrm>
            <a:off x="6359848" y="79033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5338520" y="54356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61A835-FC51-368E-F9E8-8A08AF475E4B}"/>
              </a:ext>
            </a:extLst>
          </p:cNvPr>
          <p:cNvSpPr txBox="1"/>
          <p:nvPr/>
        </p:nvSpPr>
        <p:spPr>
          <a:xfrm>
            <a:off x="6359848" y="79033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119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9619225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4420302" y="204622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6895567" y="212370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862" y="2400708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738A31-D281-C3CF-067B-CABA6F184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556" y="245329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4B156-CF05-13E0-2B6C-A2F5C75AB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899" y="2453295"/>
            <a:ext cx="2227893" cy="25733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446C82-6E3F-973A-CAAE-288B3C8946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957" y="2400708"/>
            <a:ext cx="2028298" cy="25664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2152694" y="204622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-14.6057</a:t>
            </a:r>
          </a:p>
        </p:txBody>
      </p:sp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072" y="1936274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948" y="1979799"/>
            <a:ext cx="2658890" cy="265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2259" y="2339560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005535" y="2062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4426" y="1936274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3178450" y="19755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337610" y="19362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7634799" y="194113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888418" y="194208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038" y="2271857"/>
            <a:ext cx="1876427" cy="22994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6CE19BD-17F9-0E17-0726-1AE6EDCA4D9B}"/>
              </a:ext>
            </a:extLst>
          </p:cNvPr>
          <p:cNvSpPr/>
          <p:nvPr/>
        </p:nvSpPr>
        <p:spPr>
          <a:xfrm>
            <a:off x="1981200" y="5276850"/>
            <a:ext cx="1876427" cy="590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Pn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10738861" y="188782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522155" y="17155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9015083" y="174272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7175948" y="17259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5425" y="2537074"/>
            <a:ext cx="1667004" cy="29043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4" y="2344595"/>
            <a:ext cx="1858108" cy="2807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723" y="2465838"/>
            <a:ext cx="1732971" cy="29958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715" y="2469332"/>
            <a:ext cx="1411389" cy="29756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BE1D9E-0253-3BD3-1B58-2ADBD8E44D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9504" y="2465838"/>
            <a:ext cx="2012187" cy="25891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688568" y="17057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4932258" y="17073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98D684-8651-9CC5-191B-3FA0334181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6014" y="2465838"/>
            <a:ext cx="2587260" cy="280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44606E-8E5D-8B89-C0D0-4EF952C79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342" y="1973256"/>
            <a:ext cx="1607070" cy="228179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5F595-DD79-33BC-28B3-1534E5F1807D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-2.68997</a:t>
            </a:r>
          </a:p>
        </p:txBody>
      </p:sp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6791864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55629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707" y="1726776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26776"/>
            <a:ext cx="2413057" cy="24688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3915834" y="13019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1030000" y="12319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70C6B5-5D67-1F3D-9C07-F2049063F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104" y="1602562"/>
            <a:ext cx="2257033" cy="283346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3AF66FE-8C1D-25DE-40B1-26AE85C53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627" y="4551651"/>
            <a:ext cx="2863679" cy="23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122" y="1699971"/>
            <a:ext cx="1936989" cy="260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53" y="1699780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457" y="1814198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3227" y="2172430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201365" y="2033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6965516" y="20294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4326736" y="19409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8531" y="2374332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426624" y="18909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244" y="200222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9197219" y="22566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3421908" y="20442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149" y="2293856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20022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6" y="2198007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6358688" y="20168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471" y="2340667"/>
            <a:ext cx="2292089" cy="267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698" y="2098128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3121" y="2546316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582054" y="22693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4607387" y="20919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9440852" y="4911634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9703" y="240781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042860" y="21308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383" y="2292061"/>
            <a:ext cx="2619573" cy="261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2258506" y="22304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833860" y="18633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4619000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109249" y="127137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425465" y="1132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328059" y="11497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31" y="487311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345543" y="860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6373697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736" y="176500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21" y="4880590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929" y="157250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582" y="4818725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4247" y="1697307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692609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3888" y="1644200"/>
            <a:ext cx="2182243" cy="28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E07713-E85B-8AFB-1609-6EF9DEA8B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823" y="1574849"/>
            <a:ext cx="2088043" cy="292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94749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-25.3638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9825673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10211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-25.3570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32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8142" y="2052415"/>
            <a:ext cx="2238687" cy="31913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39" y="1973828"/>
            <a:ext cx="2288475" cy="29103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B6BFAF-828A-5029-D468-75D2D4A674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9435" y="2007309"/>
            <a:ext cx="2288476" cy="31666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D3A3547-4F6C-63E7-E12A-9EC10ABE5E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2010" y="1897627"/>
            <a:ext cx="1699626" cy="330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B27781B-A2E9-757C-CFE7-414497B533AA}"/>
              </a:ext>
            </a:extLst>
          </p:cNvPr>
          <p:cNvSpPr/>
          <p:nvPr/>
        </p:nvSpPr>
        <p:spPr>
          <a:xfrm>
            <a:off x="1995055" y="1941945"/>
            <a:ext cx="8201890" cy="29741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7526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D29914-C80A-9B61-B544-395D2F1A1A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9" r="21396"/>
          <a:stretch/>
        </p:blipFill>
        <p:spPr bwMode="auto">
          <a:xfrm>
            <a:off x="4028007" y="419160"/>
            <a:ext cx="1936989" cy="300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B9F1EB-34A1-7CAB-58AF-FDB5B6572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14883"/>
            <a:ext cx="2123971" cy="26141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15F877-577C-B1BE-80D2-85A62EB1A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014" y="723545"/>
            <a:ext cx="1936989" cy="26041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A9FDF3-C9E5-26CD-C83F-36525BC703B5}"/>
              </a:ext>
            </a:extLst>
          </p:cNvPr>
          <p:cNvSpPr/>
          <p:nvPr/>
        </p:nvSpPr>
        <p:spPr>
          <a:xfrm>
            <a:off x="5375564" y="3743355"/>
            <a:ext cx="1246909" cy="5357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 </a:t>
            </a:r>
            <a:r>
              <a:rPr lang="en-US" dirty="0" err="1"/>
              <a:t>pn</a:t>
            </a:r>
            <a:r>
              <a:rPr lang="en-US" dirty="0"/>
              <a:t>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769C08-C646-F6FC-BBD5-D2FD3E787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1218" y="4239893"/>
            <a:ext cx="1560699" cy="25090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F3BA24-6312-B246-6A86-03F30B579E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1917" y="4239893"/>
            <a:ext cx="1346032" cy="2618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FB6B6C-5DF9-A2D2-7AFF-A9BC829B6A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7949" y="4279065"/>
            <a:ext cx="1759389" cy="25789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AA2DB5-8406-DDEB-89CB-C2FB01C31F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82897" y="984792"/>
            <a:ext cx="1809103" cy="2578934"/>
          </a:xfrm>
          <a:prstGeom prst="rect">
            <a:avLst/>
          </a:pr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AB37C3D0-B8B1-581D-F9B1-506D2B9D5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61" y="4120625"/>
            <a:ext cx="2143883" cy="214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8758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B5112-D813-7DCC-4D7A-95BD007F2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D967E7F-4FBC-587D-11E8-9F9A5366A836}"/>
              </a:ext>
            </a:extLst>
          </p:cNvPr>
          <p:cNvSpPr/>
          <p:nvPr/>
        </p:nvSpPr>
        <p:spPr>
          <a:xfrm>
            <a:off x="1995055" y="1941945"/>
            <a:ext cx="8201890" cy="29741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935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992" y="2234866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a10s2.5e3 - JOSH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F312F18-3662-E829-C505-882C182D7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6" y="1567203"/>
            <a:ext cx="3341911" cy="27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28A0665-4F59-2D3E-7B3C-A0E6AF008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790" y="1572491"/>
            <a:ext cx="3341910" cy="282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B069967-4061-5DAB-6B01-AE9F0351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382" y="1641858"/>
            <a:ext cx="4007139" cy="287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82188</TotalTime>
  <Words>1441</Words>
  <Application>Microsoft Office PowerPoint</Application>
  <PresentationFormat>Widescreen</PresentationFormat>
  <Paragraphs>317</Paragraphs>
  <Slides>79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6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a05s5e3 - DONE</vt:lpstr>
      <vt:lpstr>a05s6e3 - TERRAN</vt:lpstr>
      <vt:lpstr>a05s7e3 - DONE</vt:lpstr>
      <vt:lpstr>a10s2.5e3 - JOSH</vt:lpstr>
      <vt:lpstr>a10s5e3</vt:lpstr>
      <vt:lpstr>a10s0075 - JOSH</vt:lpstr>
      <vt:lpstr>a10s010 - DONE</vt:lpstr>
      <vt:lpstr>a15s5e3 - TERRAN</vt:lpstr>
      <vt:lpstr>a15s1e2 - TERRAN</vt:lpstr>
      <vt:lpstr>a20s5e3</vt:lpstr>
      <vt:lpstr>a20s015</vt:lpstr>
      <vt:lpstr>a20s0175</vt:lpstr>
      <vt:lpstr>a20s020</vt:lpstr>
      <vt:lpstr>a20s022 – DONE </vt:lpstr>
      <vt:lpstr>a20s025 - DONE</vt:lpstr>
      <vt:lpstr>a20s027 - DONE</vt:lpstr>
      <vt:lpstr>a25s027</vt:lpstr>
      <vt:lpstr>a25s030</vt:lpstr>
      <vt:lpstr>a25s0325</vt:lpstr>
      <vt:lpstr>a30s005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PowerPoint Presentation</vt:lpstr>
      <vt:lpstr>PowerPoint Presentation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350</cp:revision>
  <dcterms:created xsi:type="dcterms:W3CDTF">2023-07-26T17:49:20Z</dcterms:created>
  <dcterms:modified xsi:type="dcterms:W3CDTF">2025-05-05T19:01:12Z</dcterms:modified>
</cp:coreProperties>
</file>